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09/08/23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1188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User</cp:lastModifiedBy>
  <cp:revision>60</cp:revision>
  <dcterms:created xsi:type="dcterms:W3CDTF">2023-03-16T07:30:50Z</dcterms:created>
  <dcterms:modified xsi:type="dcterms:W3CDTF">2023-08-09T08:20:18Z</dcterms:modified>
</cp:coreProperties>
</file>