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603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452</cp:revision>
  <dcterms:created xsi:type="dcterms:W3CDTF">2024-07-24T10:48:12Z</dcterms:created>
  <dcterms:modified xsi:type="dcterms:W3CDTF">2026-01-12T07:07:28Z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-777589844</vt:i4>
  </property>
  <property fmtid="{D5CDD505-2E9C-101B-9397-08002B2CF9AE}" pid="3" name="_NewReviewCycle">
    <vt:lpwstr/>
  </property>
  <property fmtid="{D5CDD505-2E9C-101B-9397-08002B2CF9AE}" pid="4" name="_EmailSubject">
    <vt:lpwstr>на сайт</vt:lpwstr>
  </property>
  <property fmtid="{D5CDD505-2E9C-101B-9397-08002B2CF9AE}" pid="5" name="_AuthorEmail">
    <vt:lpwstr>klichevidea@klichev.gov.by</vt:lpwstr>
  </property>
  <property fmtid="{D5CDD505-2E9C-101B-9397-08002B2CF9AE}" pid="6" name="_AuthorEmailDisplayName">
    <vt:lpwstr>klichevidea@klichev.gov.by</vt:lpwstr>
  </property>
</Properties>
</file>