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package/2006/relationships/metadata/thumbnail" Target="docProps/thumbnail.jpeg"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3"/>
    <p:sldId id="367" r:id="rId4"/>
    <p:sldId id="368" r:id="rId5"/>
    <p:sldId id="353" r:id="rId6"/>
    <p:sldId id="354" r:id="rId7"/>
    <p:sldId id="362" r:id="rId8"/>
    <p:sldId id="366" r:id="rId9"/>
    <p:sldId id="361" r:id="rId10"/>
    <p:sldId id="358" r:id="rId11"/>
    <p:sldId id="360" r:id="rId12"/>
    <p:sldId id="355" r:id="rId13"/>
    <p:sldId id="356" r:id="rId14"/>
    <p:sldId id="370" r:id="rId15"/>
    <p:sldId id="302" r:id="rId16"/>
    <p:sldId id="283" r:id="rId17"/>
  </p:sldIdLst>
  <p:sldSz cx="9144000" cy="5143500" type="screen16x9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tags" Target="tags/tag55.xml" /><Relationship Id="rId19" Type="http://schemas.openxmlformats.org/officeDocument/2006/relationships/presProps" Target="presProps.xml" /><Relationship Id="rId2" Type="http://schemas.openxmlformats.org/officeDocument/2006/relationships/notesMaster" Target="notesMasters/notes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.xml" /><Relationship Id="rId3" Type="http://schemas.openxmlformats.org/officeDocument/2006/relationships/image" Target="../media/image11.jpeg" /><Relationship Id="rId4" Type="http://schemas.openxmlformats.org/officeDocument/2006/relationships/tags" Target="../tags/tag30.xml" /><Relationship Id="rId5" Type="http://schemas.openxmlformats.org/officeDocument/2006/relationships/tags" Target="../tags/tag3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2.xml" /><Relationship Id="rId3" Type="http://schemas.openxmlformats.org/officeDocument/2006/relationships/image" Target="../media/image12.jpeg" /><Relationship Id="rId4" Type="http://schemas.openxmlformats.org/officeDocument/2006/relationships/tags" Target="../tags/tag33.xml" /><Relationship Id="rId5" Type="http://schemas.openxmlformats.org/officeDocument/2006/relationships/tags" Target="../tags/tag3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5.xml" /><Relationship Id="rId3" Type="http://schemas.openxmlformats.org/officeDocument/2006/relationships/image" Target="../media/image13.jpeg" /><Relationship Id="rId4" Type="http://schemas.openxmlformats.org/officeDocument/2006/relationships/tags" Target="../tags/tag36.xml" /><Relationship Id="rId5" Type="http://schemas.openxmlformats.org/officeDocument/2006/relationships/tags" Target="../tags/tag3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8.xml" /><Relationship Id="rId3" Type="http://schemas.openxmlformats.org/officeDocument/2006/relationships/image" Target="../media/image14.jpeg" /><Relationship Id="rId4" Type="http://schemas.openxmlformats.org/officeDocument/2006/relationships/tags" Target="../tags/tag39.xml" /><Relationship Id="rId5" Type="http://schemas.openxmlformats.org/officeDocument/2006/relationships/tags" Target="../tags/tag4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.xml" /><Relationship Id="rId3" Type="http://schemas.openxmlformats.org/officeDocument/2006/relationships/image" Target="../media/image15.jpeg" /><Relationship Id="rId4" Type="http://schemas.openxmlformats.org/officeDocument/2006/relationships/tags" Target="../tags/tag42.xml" /><Relationship Id="rId5" Type="http://schemas.openxmlformats.org/officeDocument/2006/relationships/tags" Target="../tags/tag43.xml" /><Relationship Id="rId6" Type="http://schemas.openxmlformats.org/officeDocument/2006/relationships/tags" Target="../tags/tag44.xml" /><Relationship Id="rId7" Type="http://schemas.openxmlformats.org/officeDocument/2006/relationships/tags" Target="../tags/tag45.xml" /><Relationship Id="rId8" Type="http://schemas.openxmlformats.org/officeDocument/2006/relationships/tags" Target="../tags/tag4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.xml" /><Relationship Id="rId11" Type="http://schemas.openxmlformats.org/officeDocument/2006/relationships/tags" Target="../tags/tag54.xml" /><Relationship Id="rId2" Type="http://schemas.openxmlformats.org/officeDocument/2006/relationships/tags" Target="../tags/tag47.xml" /><Relationship Id="rId3" Type="http://schemas.openxmlformats.org/officeDocument/2006/relationships/image" Target="../media/image2.jpeg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image" Target="../media/image16.png" /><Relationship Id="rId8" Type="http://schemas.openxmlformats.org/officeDocument/2006/relationships/tags" Target="../tags/tag51.xml" /><Relationship Id="rId9" Type="http://schemas.openxmlformats.org/officeDocument/2006/relationships/tags" Target="../tags/tag5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Relationship Id="rId3" Type="http://schemas.openxmlformats.org/officeDocument/2006/relationships/video" Target="../media/media1.wmv" /><Relationship Id="rId4" Type="http://schemas.microsoft.com/office/2007/relationships/media" Target="../media/media1.wmv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4.jpeg" /><Relationship Id="rId4" Type="http://schemas.openxmlformats.org/officeDocument/2006/relationships/tags" Target="../tags/tag2.xml" /><Relationship Id="rId5" Type="http://schemas.openxmlformats.org/officeDocument/2006/relationships/tags" Target="../tags/tag3.xml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.xml" /><Relationship Id="rId3" Type="http://schemas.openxmlformats.org/officeDocument/2006/relationships/image" Target="../media/image5.jpe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tags" Target="../tags/tag1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.xml" /><Relationship Id="rId3" Type="http://schemas.openxmlformats.org/officeDocument/2006/relationships/image" Target="../media/image6.jpeg" /><Relationship Id="rId4" Type="http://schemas.openxmlformats.org/officeDocument/2006/relationships/tags" Target="../tags/tag12.xml" /><Relationship Id="rId5" Type="http://schemas.openxmlformats.org/officeDocument/2006/relationships/tags" Target="../tags/tag13.xml" /><Relationship Id="rId6" Type="http://schemas.openxmlformats.org/officeDocument/2006/relationships/tags" Target="../tags/tag14.xml" /><Relationship Id="rId7" Type="http://schemas.openxmlformats.org/officeDocument/2006/relationships/tags" Target="../tags/tag1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.xml" /><Relationship Id="rId3" Type="http://schemas.openxmlformats.org/officeDocument/2006/relationships/image" Target="../media/image7.jpeg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tags" Target="../tags/tag1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0.xml" /><Relationship Id="rId3" Type="http://schemas.openxmlformats.org/officeDocument/2006/relationships/image" Target="../media/image8.jpeg" /><Relationship Id="rId4" Type="http://schemas.openxmlformats.org/officeDocument/2006/relationships/tags" Target="../tags/tag21.xml" /><Relationship Id="rId5" Type="http://schemas.openxmlformats.org/officeDocument/2006/relationships/tags" Target="../tags/tag2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.xml" /><Relationship Id="rId3" Type="http://schemas.openxmlformats.org/officeDocument/2006/relationships/image" Target="../media/image9.jpeg" /><Relationship Id="rId4" Type="http://schemas.openxmlformats.org/officeDocument/2006/relationships/tags" Target="../tags/tag24.xml" /><Relationship Id="rId5" Type="http://schemas.openxmlformats.org/officeDocument/2006/relationships/tags" Target="../tags/tag2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6.xml" /><Relationship Id="rId3" Type="http://schemas.openxmlformats.org/officeDocument/2006/relationships/image" Target="../media/image10.jpeg" /><Relationship Id="rId4" Type="http://schemas.openxmlformats.org/officeDocument/2006/relationships/tags" Target="../tags/tag27.xml" /><Relationship Id="rId5" Type="http://schemas.openxmlformats.org/officeDocument/2006/relationships/tags" Target="../tags/tag28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>
            <a:fillRect/>
          </a:stretch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mtClean="0"/>
              <a:t>май 2026 г.</a:t>
            </a:r>
            <a:endParaRPr lang="ru-RU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smtClean="0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smtClean="0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>
            <p:custDataLst>
              <p:tags r:id="rId8"/>
            </p:custDataLst>
          </p:nvPr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smtClean="0">
                <a:solidFill>
                  <a:schemeClr val="bg1"/>
                </a:solidFill>
              </a:rPr>
              <a:t>Беларусь А.Г.Лукашенко. </a:t>
            </a:r>
            <a:br>
              <a:rPr lang="ru-RU" sz="1400" i="1" smtClean="0">
                <a:solidFill>
                  <a:schemeClr val="bg1"/>
                </a:solidFill>
              </a:rPr>
            </a:br>
            <a:r>
              <a:rPr lang="ru-RU" sz="1400" i="1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>
            <p:custDataLst>
              <p:tags r:id="rId5"/>
            </p:custDataLst>
          </p:nvPr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>
            <p:custDataLst>
              <p:tags r:id="rId6"/>
            </p:custDataLst>
          </p:nvPr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>
            <p:custDataLst>
              <p:tags r:id="rId11"/>
            </p:custDataLst>
          </p:nvPr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Беларусь-_-Обзор-красивых-мест-_online-video-cutter.com_-_1__1.wmv">
            <a:hlinkClick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Брестчина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Гродненщина – край замковой архитектуры</a:t>
            </a:r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>
            <p:custDataLst>
              <p:tags r:id="rId8"/>
            </p:custDataLst>
          </p:nvPr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А.Г.Лукашенко </a:t>
            </a:r>
            <a:b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>
            <p:custDataLst>
              <p:tags r:id="rId6"/>
            </p:custDataLst>
          </p:nvPr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/>
              <a:t>По данным Национального агентства по </a:t>
            </a:r>
            <a:r>
              <a:rPr lang="ru-RU" sz="1500" i="1" smtClean="0"/>
              <a:t>туризму</a:t>
            </a:r>
            <a:endParaRPr lang="ru-RU" sz="150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>
            <p:custDataLst>
              <p:tags r:id="rId5"/>
            </p:custDataLst>
          </p:nvPr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/>
              <a:t>Рост въездного и внутреннего туризма</a:t>
            </a:r>
            <a:endParaRPr lang="ru-RU" sz="1500" b="1"/>
          </a:p>
        </p:txBody>
      </p:sp>
      <p:sp>
        <p:nvSpPr>
          <p:cNvPr id="5" name="Прямоугольник 4"/>
          <p:cNvSpPr/>
          <p:nvPr>
            <p:custDataLst>
              <p:tags r:id="rId6"/>
            </p:custDataLst>
          </p:nvPr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>
            <p:custDataLst>
              <p:tags r:id="rId5"/>
            </p:custDataLst>
          </p:nvPr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smtClean="0">
                <a:solidFill>
                  <a:srgbClr val="0A0A7C"/>
                </a:solidFill>
              </a:rPr>
              <a:t>РЕЛИГИОЗНЫЙ ТУРИЗМ</a:t>
            </a:r>
            <a:endParaRPr lang="ru-RU" sz="3200" b="1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23</Paragraphs>
  <Slides>15</Slides>
  <Notes>0</Notes>
  <TotalTime>11141</TotalTime>
  <HiddenSlides>0</HiddenSlides>
  <MMClips>1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18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Александр</dc:creator>
  <cp:lastModifiedBy>Окушко Алена Геннадьевна</cp:lastModifiedBy>
  <cp:revision>387</cp:revision>
  <dcterms:created xsi:type="dcterms:W3CDTF">2024-07-24T10:48:12Z</dcterms:created>
  <dcterms:modified xsi:type="dcterms:W3CDTF">2026-05-14T15:04:34Z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1295244634</vt:i4>
  </property>
  <property fmtid="{D5CDD505-2E9C-101B-9397-08002B2CF9AE}" pid="3" name="_NewReviewCycle">
    <vt:lpwstr/>
  </property>
  <property fmtid="{D5CDD505-2E9C-101B-9397-08002B2CF9AE}" pid="4" name="_EmailSubject">
    <vt:lpwstr>на сайт</vt:lpwstr>
  </property>
  <property fmtid="{D5CDD505-2E9C-101B-9397-08002B2CF9AE}" pid="5" name="_AuthorEmail">
    <vt:lpwstr>klichevidea@klichev.gov.by</vt:lpwstr>
  </property>
  <property fmtid="{D5CDD505-2E9C-101B-9397-08002B2CF9AE}" pid="6" name="_AuthorEmailDisplayName">
    <vt:lpwstr>klichevidea@klichev.gov.by</vt:lpwstr>
  </property>
</Properties>
</file>