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1" autoAdjust="0"/>
    <p:restoredTop sz="94660"/>
  </p:normalViewPr>
  <p:slideViewPr>
    <p:cSldViewPr showGuides="1">
      <p:cViewPr varScale="1">
        <p:scale>
          <a:sx n="139" d="100"/>
          <a:sy n="139" d="100"/>
        </p:scale>
        <p:origin x="192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300"/>
              </a:lnSpc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сентябрь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  <a:endParaRPr kumimoji="0" lang="ru-RU" sz="3800" b="1" i="0" u="none" strike="noStrike" kern="1200" cap="none" spc="-15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</a:t>
            </a:r>
            <a:r>
              <a:rPr lang="ru-RU" sz="2000" b="1" i="1" dirty="0" smtClean="0">
                <a:solidFill>
                  <a:schemeClr val="bg1"/>
                </a:solidFill>
              </a:rPr>
              <a:t>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  <a:endParaRPr lang="ru-RU" sz="1200" i="1" dirty="0" smtClean="0">
              <a:solidFill>
                <a:schemeClr val="bg1"/>
              </a:solidFill>
            </a:endParaRPr>
          </a:p>
          <a:p>
            <a:r>
              <a:rPr lang="ru-RU" sz="1200" i="1" dirty="0">
                <a:solidFill>
                  <a:schemeClr val="bg1"/>
                </a:solidFill>
              </a:rPr>
              <a:t>Участие в </a:t>
            </a:r>
            <a:r>
              <a:rPr lang="ru-RU" sz="1200" i="1" dirty="0" smtClean="0">
                <a:solidFill>
                  <a:schemeClr val="bg1"/>
                </a:solidFill>
              </a:rPr>
              <a:t>форуме патриотических сил «Символ единства»,</a:t>
            </a:r>
            <a:r>
              <a:rPr lang="en-US" sz="1200" i="1" dirty="0" smtClean="0">
                <a:solidFill>
                  <a:schemeClr val="bg1"/>
                </a:solidFill>
              </a:rPr>
              <a:t> 17</a:t>
            </a:r>
            <a:r>
              <a:rPr lang="ru-RU" sz="1200" i="1" dirty="0" smtClean="0">
                <a:solidFill>
                  <a:schemeClr val="bg1"/>
                </a:solidFill>
              </a:rPr>
              <a:t> сентября 2021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САВЕЦКАЯ І ЗАХОДНЯЯ БЕЛАРУСЬ: РАЗ’ЯДНАНЫЯ,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1200" b="0" i="1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28–30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</a:t>
            </a:r>
            <a:r>
              <a:rPr lang="ru-RU" sz="1700" b="1" dirty="0" smtClean="0">
                <a:solidFill>
                  <a:srgbClr val="0A0A7C"/>
                </a:solidFill>
              </a:rPr>
              <a:t>. </a:t>
            </a:r>
            <a:r>
              <a:rPr lang="ru-RU" sz="1700" b="1" dirty="0">
                <a:solidFill>
                  <a:srgbClr val="0A0A7C"/>
                </a:solidFill>
              </a:rPr>
              <a:t/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</a:t>
            </a: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было объявлено ДНЁМ ОСВОБОЖДЕНИЯ ТРУДЯЩИХСЯ ЗАПАДНОЙ БЕЛАРУСИ ОТ ГНЁТА ПОЛЬСКОЙ БУРЖУАЗИИ И ПОМЕЩИКОВ.</a:t>
            </a: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</a:t>
            </a:r>
            <a:r>
              <a:rPr kumimoji="0" lang="ru-RU" sz="165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 г. № </a:t>
            </a: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 smtClean="0">
                <a:solidFill>
                  <a:srgbClr val="002060"/>
                </a:solidFill>
              </a:rPr>
              <a:t>ЗАПАДНАЯ БЕЛАРУСЬ</a:t>
            </a:r>
            <a:endParaRPr lang="ru-RU" sz="5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</a:t>
            </a: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Западной Беларуси в 1921-1939 гг.</a:t>
            </a: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 smtClean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Конец </a:t>
            </a:r>
            <a:r>
              <a:rPr lang="ru-RU" b="1" dirty="0">
                <a:solidFill>
                  <a:srgbClr val="002060"/>
                </a:solidFill>
              </a:rPr>
              <a:t>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13068</TotalTime>
  <Words>289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493</cp:revision>
  <dcterms:created xsi:type="dcterms:W3CDTF">2024-07-24T10:48:12Z</dcterms:created>
  <dcterms:modified xsi:type="dcterms:W3CDTF">2026-09-07T12:52:45Z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_NewReviewCycle">
    <vt:lpwstr/>
  </property>
</Properties>
</file>